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8" r:id="rId3"/>
    <p:sldId id="300" r:id="rId4"/>
    <p:sldId id="301" r:id="rId5"/>
    <p:sldId id="28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E7C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6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3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0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9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6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9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2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6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43023-6D6D-45F7-955A-1B124EE48BF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BC407-0DB0-443C-AB1C-2DD588D3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4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p3"/><Relationship Id="rId7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766EFF-E2A9-467F-92EB-164EA0620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E74B23-9122-48E2-87E2-7EB95D91A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050" y="1048431"/>
            <a:ext cx="2194750" cy="18655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8443092-0749-4EC2-8507-C4577ED203C5}"/>
              </a:ext>
            </a:extLst>
          </p:cNvPr>
          <p:cNvGrpSpPr/>
          <p:nvPr/>
        </p:nvGrpSpPr>
        <p:grpSpPr>
          <a:xfrm>
            <a:off x="3409950" y="171450"/>
            <a:ext cx="6362700" cy="800220"/>
            <a:chOff x="3409950" y="171450"/>
            <a:chExt cx="6362700" cy="8002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DCAE23-DF5A-4F9A-A9E1-ACB155F3534D}"/>
                </a:ext>
              </a:extLst>
            </p:cNvPr>
            <p:cNvSpPr txBox="1"/>
            <p:nvPr/>
          </p:nvSpPr>
          <p:spPr>
            <a:xfrm>
              <a:off x="3409950" y="171450"/>
              <a:ext cx="6362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GIÁO DỤC VÀ ĐÀO TẠO HUYỆN GIA LÂM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C6F08B-468B-47CD-90D8-1E920EE96052}"/>
                </a:ext>
              </a:extLst>
            </p:cNvPr>
            <p:cNvSpPr txBox="1"/>
            <p:nvPr/>
          </p:nvSpPr>
          <p:spPr>
            <a:xfrm>
              <a:off x="4600575" y="571560"/>
              <a:ext cx="433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FF0000"/>
                  </a:solidFill>
                  <a:latin typeface="+mj-lt"/>
                </a:rPr>
                <a:t>TRƯỜNG MẦM NON HOA SỮA</a:t>
              </a:r>
              <a:endParaRPr lang="en-US" sz="2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0283223-D819-482A-A11F-1F8410489436}"/>
              </a:ext>
            </a:extLst>
          </p:cNvPr>
          <p:cNvGrpSpPr/>
          <p:nvPr/>
        </p:nvGrpSpPr>
        <p:grpSpPr>
          <a:xfrm>
            <a:off x="3304653" y="3104772"/>
            <a:ext cx="6560881" cy="1791242"/>
            <a:chOff x="3304653" y="3104772"/>
            <a:chExt cx="6560881" cy="17912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BB413E-CFC5-4FF7-BDB7-6388A849154F}"/>
                </a:ext>
              </a:extLst>
            </p:cNvPr>
            <p:cNvSpPr/>
            <p:nvPr/>
          </p:nvSpPr>
          <p:spPr>
            <a:xfrm>
              <a:off x="3304653" y="3104772"/>
              <a:ext cx="6560881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TÀI: KĨ NĂNG SỐNG </a:t>
              </a:r>
            </a:p>
            <a:p>
              <a:pPr algn="ctr"/>
              <a:r>
                <a:rPr lang="en-US" sz="3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vi-VN" sz="3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 trẻ kĩ năng khi ho, ngáp, hắt hơi</a:t>
              </a:r>
              <a:r>
                <a:rPr lang="en-US" sz="3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782F05-6C5B-4ED1-BB65-4AA8C8152C77}"/>
                </a:ext>
              </a:extLst>
            </p:cNvPr>
            <p:cNvSpPr txBox="1"/>
            <p:nvPr/>
          </p:nvSpPr>
          <p:spPr>
            <a:xfrm>
              <a:off x="4204583" y="4311239"/>
              <a:ext cx="4761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Lứa tuổi</a:t>
              </a:r>
              <a:r>
                <a:rPr lang="vi-VN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3 - 4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FADE1A7E-79B0-431E-8FEA-460200FB0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4428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7375" y="6105524"/>
            <a:ext cx="406400" cy="36512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A3C67B8-2DFC-4D8A-AD2D-90FAA93948B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43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8980">
        <p:circle/>
      </p:transition>
    </mc:Choice>
    <mc:Fallback>
      <p:transition spd="slow" advTm="189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4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63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10"/>
        <p14:stopEvt time="17564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8C01ED7E-812A-4EFC-BF00-250E61FE59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1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0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190BDF-CD2F-48EA-A3C3-6BE3E0FDD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9"/>
            <a:ext cx="12165123" cy="684943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B82A2E-7B35-49C1-8020-A0E1E9A926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97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2899">
        <p:split orient="vert"/>
      </p:transition>
    </mc:Choice>
    <mc:Fallback>
      <p:transition spd="slow" advTm="528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1E142F0-26F4-4DA8-996C-9879E91EC7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99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7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644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6358" y="2828835"/>
            <a:ext cx="73881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</a:t>
            </a:r>
          </a:p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TẤT CẢ CÁC CON.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5E01A9-09A8-4C18-92AB-225EA0AA9F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211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5297">
        <p15:prstTrans prst="prestige"/>
      </p:transition>
    </mc:Choice>
    <mc:Fallback>
      <p:transition spd="slow" advTm="15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51</Words>
  <Application>Microsoft Office PowerPoint</Application>
  <PresentationFormat>Widescreen</PresentationFormat>
  <Paragraphs>7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Ngọc Thi An</cp:lastModifiedBy>
  <cp:revision>96</cp:revision>
  <dcterms:created xsi:type="dcterms:W3CDTF">2021-08-31T04:43:23Z</dcterms:created>
  <dcterms:modified xsi:type="dcterms:W3CDTF">2022-03-08T10:26:25Z</dcterms:modified>
</cp:coreProperties>
</file>